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1DE87-A36D-40FB-B356-9CF7E32DE2CE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A27-8FB1-4155-8CCE-0966BFFC1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43000" y="685800"/>
            <a:ext cx="6248400" cy="3722191"/>
            <a:chOff x="1143000" y="685800"/>
            <a:chExt cx="6248400" cy="3722191"/>
          </a:xfrm>
        </p:grpSpPr>
        <p:pic>
          <p:nvPicPr>
            <p:cNvPr id="4" name="Picture 3" descr="el salv map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0" y="685800"/>
              <a:ext cx="6248400" cy="3722191"/>
            </a:xfrm>
            <a:prstGeom prst="rect">
              <a:avLst/>
            </a:prstGeom>
          </p:spPr>
        </p:pic>
        <p:pic>
          <p:nvPicPr>
            <p:cNvPr id="5" name="Picture 4" descr="green truck sid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5200" y="2133600"/>
              <a:ext cx="1638261" cy="10918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</p:pic>
        <p:sp>
          <p:nvSpPr>
            <p:cNvPr id="7" name="TextBox 6"/>
            <p:cNvSpPr txBox="1"/>
            <p:nvPr/>
          </p:nvSpPr>
          <p:spPr>
            <a:xfrm>
              <a:off x="3549650" y="2968625"/>
              <a:ext cx="160020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rgbClr val="00FF00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Remarcle" pitchFamily="2" charset="0"/>
                </a:rPr>
                <a:t>Green Truck Coffee</a:t>
              </a:r>
              <a:endParaRPr lang="en-US" sz="900" b="1" dirty="0">
                <a:solidFill>
                  <a:srgbClr val="00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Remarcle" pitchFamily="2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0"/>
            <a:ext cx="6440732" cy="6858000"/>
            <a:chOff x="1447800" y="0"/>
            <a:chExt cx="6440732" cy="6858000"/>
          </a:xfrm>
        </p:grpSpPr>
        <p:pic>
          <p:nvPicPr>
            <p:cNvPr id="5" name="Picture 4" descr="uganda map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0"/>
              <a:ext cx="6440732" cy="6858000"/>
            </a:xfrm>
            <a:prstGeom prst="rect">
              <a:avLst/>
            </a:prstGeom>
          </p:spPr>
        </p:pic>
        <p:grpSp>
          <p:nvGrpSpPr>
            <p:cNvPr id="4" name="Group 3"/>
            <p:cNvGrpSpPr/>
            <p:nvPr/>
          </p:nvGrpSpPr>
          <p:grpSpPr>
            <a:xfrm rot="1252408">
              <a:off x="3556592" y="1766221"/>
              <a:ext cx="1963523" cy="1459919"/>
              <a:chOff x="3505200" y="2133600"/>
              <a:chExt cx="1644650" cy="1204357"/>
            </a:xfrm>
          </p:grpSpPr>
          <p:pic>
            <p:nvPicPr>
              <p:cNvPr id="2" name="Picture 1" descr="green truck side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505200" y="2133600"/>
                <a:ext cx="1638261" cy="10918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p:spPr>
            <p:style>
              <a:lnRef idx="0">
                <a:scrgbClr r="0" g="0" b="0"/>
              </a:lnRef>
              <a:fillRef idx="1003">
                <a:schemeClr val="lt2"/>
              </a:fillRef>
              <a:effectRef idx="0">
                <a:scrgbClr r="0" g="0" b="0"/>
              </a:effectRef>
              <a:fontRef idx="major"/>
            </p:style>
          </p:pic>
          <p:sp>
            <p:nvSpPr>
              <p:cNvPr id="3" name="TextBox 2"/>
              <p:cNvSpPr txBox="1"/>
              <p:nvPr/>
            </p:nvSpPr>
            <p:spPr>
              <a:xfrm>
                <a:off x="3549650" y="2968625"/>
                <a:ext cx="1600200" cy="36933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 smtClean="0">
                    <a:solidFill>
                      <a:srgbClr val="00FF00"/>
                    </a:solidFill>
                    <a:effectLst>
                      <a:glow rad="228600">
                        <a:schemeClr val="accent3">
                          <a:satMod val="175000"/>
                          <a:alpha val="40000"/>
                        </a:schemeClr>
                      </a:glow>
                    </a:effectLst>
                    <a:latin typeface="Remarcle" pitchFamily="2" charset="0"/>
                  </a:rPr>
                  <a:t>Green Truck Coffee</a:t>
                </a:r>
                <a:endParaRPr lang="en-US" sz="900" b="1" dirty="0">
                  <a:solidFill>
                    <a:srgbClr val="00FF00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Remarcle" pitchFamily="2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Dell</dc:creator>
  <cp:lastModifiedBy>My Dell</cp:lastModifiedBy>
  <cp:revision>5</cp:revision>
  <dcterms:created xsi:type="dcterms:W3CDTF">2012-05-15T21:40:37Z</dcterms:created>
  <dcterms:modified xsi:type="dcterms:W3CDTF">2012-05-15T23:36:33Z</dcterms:modified>
</cp:coreProperties>
</file>